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Lst>
  <p:sldSz cx="12192000" cy="6858000"/>
  <p:notesSz cx="6858000" cy="9144000"/>
  <p:defaultTextStyle>
    <a:defPPr>
      <a:defRPr lang="sv-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00" d="100"/>
          <a:sy n="100" d="100"/>
        </p:scale>
        <p:origin x="-378" y="-37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Rubrik 1"/>
          <p:cNvSpPr>
            <a:spLocks noGrp="1"/>
          </p:cNvSpPr>
          <p:nvPr>
            <p:ph type="ctrTitle"/>
          </p:nvPr>
        </p:nvSpPr>
        <p:spPr>
          <a:xfrm>
            <a:off x="1524000" y="1122363"/>
            <a:ext cx="9144000" cy="2387600"/>
          </a:xfrm>
        </p:spPr>
        <p:txBody>
          <a:bodyPr anchor="b"/>
          <a:lstStyle>
            <a:lvl1pPr algn="ctr">
              <a:defRPr sz="6000"/>
            </a:lvl1pPr>
          </a:lstStyle>
          <a:p>
            <a:r>
              <a:rPr lang="sv-SE" smtClean="0"/>
              <a:t>Klicka här för att ändra format</a:t>
            </a:r>
            <a:endParaRPr lang="sv-FI"/>
          </a:p>
        </p:txBody>
      </p:sp>
      <p:sp>
        <p:nvSpPr>
          <p:cNvPr id="3" name="Underrubri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v-SE" smtClean="0"/>
              <a:t>Klicka här för att ändra format på underrubrik i bakgrunden</a:t>
            </a:r>
            <a:endParaRPr lang="sv-FI"/>
          </a:p>
        </p:txBody>
      </p:sp>
      <p:sp>
        <p:nvSpPr>
          <p:cNvPr id="4" name="Platshållare för datum 3"/>
          <p:cNvSpPr>
            <a:spLocks noGrp="1"/>
          </p:cNvSpPr>
          <p:nvPr>
            <p:ph type="dt" sz="half" idx="10"/>
          </p:nvPr>
        </p:nvSpPr>
        <p:spPr/>
        <p:txBody>
          <a:bodyPr/>
          <a:lstStyle/>
          <a:p>
            <a:fld id="{A78390EC-EC3F-4BAB-9B23-025EDD7C1AC8}" type="datetimeFigureOut">
              <a:rPr lang="sv-FI" smtClean="0"/>
              <a:t>17.12.2014</a:t>
            </a:fld>
            <a:endParaRPr lang="sv-FI"/>
          </a:p>
        </p:txBody>
      </p:sp>
      <p:sp>
        <p:nvSpPr>
          <p:cNvPr id="5" name="Platshållare för sidfot 4"/>
          <p:cNvSpPr>
            <a:spLocks noGrp="1"/>
          </p:cNvSpPr>
          <p:nvPr>
            <p:ph type="ftr" sz="quarter" idx="11"/>
          </p:nvPr>
        </p:nvSpPr>
        <p:spPr/>
        <p:txBody>
          <a:bodyPr/>
          <a:lstStyle/>
          <a:p>
            <a:endParaRPr lang="sv-FI"/>
          </a:p>
        </p:txBody>
      </p:sp>
      <p:sp>
        <p:nvSpPr>
          <p:cNvPr id="6" name="Platshållare för bildnummer 5"/>
          <p:cNvSpPr>
            <a:spLocks noGrp="1"/>
          </p:cNvSpPr>
          <p:nvPr>
            <p:ph type="sldNum" sz="quarter" idx="12"/>
          </p:nvPr>
        </p:nvSpPr>
        <p:spPr/>
        <p:txBody>
          <a:bodyPr/>
          <a:lstStyle/>
          <a:p>
            <a:fld id="{86401834-A7B1-4D08-900E-EC1C1C93083E}" type="slidenum">
              <a:rPr lang="sv-FI" smtClean="0"/>
              <a:t>‹#›</a:t>
            </a:fld>
            <a:endParaRPr lang="sv-FI"/>
          </a:p>
        </p:txBody>
      </p:sp>
    </p:spTree>
    <p:extLst>
      <p:ext uri="{BB962C8B-B14F-4D97-AF65-F5344CB8AC3E}">
        <p14:creationId xmlns:p14="http://schemas.microsoft.com/office/powerpoint/2010/main" val="1176275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FI"/>
          </a:p>
        </p:txBody>
      </p:sp>
      <p:sp>
        <p:nvSpPr>
          <p:cNvPr id="3" name="Platshållare för lodrät text 2"/>
          <p:cNvSpPr>
            <a:spLocks noGrp="1"/>
          </p:cNvSpPr>
          <p:nvPr>
            <p:ph type="body" orient="vert" idx="1"/>
          </p:nvPr>
        </p:nvSpPr>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FI"/>
          </a:p>
        </p:txBody>
      </p:sp>
      <p:sp>
        <p:nvSpPr>
          <p:cNvPr id="4" name="Platshållare för datum 3"/>
          <p:cNvSpPr>
            <a:spLocks noGrp="1"/>
          </p:cNvSpPr>
          <p:nvPr>
            <p:ph type="dt" sz="half" idx="10"/>
          </p:nvPr>
        </p:nvSpPr>
        <p:spPr/>
        <p:txBody>
          <a:bodyPr/>
          <a:lstStyle/>
          <a:p>
            <a:fld id="{A78390EC-EC3F-4BAB-9B23-025EDD7C1AC8}" type="datetimeFigureOut">
              <a:rPr lang="sv-FI" smtClean="0"/>
              <a:t>17.12.2014</a:t>
            </a:fld>
            <a:endParaRPr lang="sv-FI"/>
          </a:p>
        </p:txBody>
      </p:sp>
      <p:sp>
        <p:nvSpPr>
          <p:cNvPr id="5" name="Platshållare för sidfot 4"/>
          <p:cNvSpPr>
            <a:spLocks noGrp="1"/>
          </p:cNvSpPr>
          <p:nvPr>
            <p:ph type="ftr" sz="quarter" idx="11"/>
          </p:nvPr>
        </p:nvSpPr>
        <p:spPr/>
        <p:txBody>
          <a:bodyPr/>
          <a:lstStyle/>
          <a:p>
            <a:endParaRPr lang="sv-FI"/>
          </a:p>
        </p:txBody>
      </p:sp>
      <p:sp>
        <p:nvSpPr>
          <p:cNvPr id="6" name="Platshållare för bildnummer 5"/>
          <p:cNvSpPr>
            <a:spLocks noGrp="1"/>
          </p:cNvSpPr>
          <p:nvPr>
            <p:ph type="sldNum" sz="quarter" idx="12"/>
          </p:nvPr>
        </p:nvSpPr>
        <p:spPr/>
        <p:txBody>
          <a:bodyPr/>
          <a:lstStyle/>
          <a:p>
            <a:fld id="{86401834-A7B1-4D08-900E-EC1C1C93083E}" type="slidenum">
              <a:rPr lang="sv-FI" smtClean="0"/>
              <a:t>‹#›</a:t>
            </a:fld>
            <a:endParaRPr lang="sv-FI"/>
          </a:p>
        </p:txBody>
      </p:sp>
    </p:spTree>
    <p:extLst>
      <p:ext uri="{BB962C8B-B14F-4D97-AF65-F5344CB8AC3E}">
        <p14:creationId xmlns:p14="http://schemas.microsoft.com/office/powerpoint/2010/main" val="3734204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Lodrät rubrik 1"/>
          <p:cNvSpPr>
            <a:spLocks noGrp="1"/>
          </p:cNvSpPr>
          <p:nvPr>
            <p:ph type="title" orient="vert"/>
          </p:nvPr>
        </p:nvSpPr>
        <p:spPr>
          <a:xfrm>
            <a:off x="8724900" y="365125"/>
            <a:ext cx="2628900" cy="5811838"/>
          </a:xfrm>
        </p:spPr>
        <p:txBody>
          <a:bodyPr vert="eaVert"/>
          <a:lstStyle/>
          <a:p>
            <a:r>
              <a:rPr lang="sv-SE" smtClean="0"/>
              <a:t>Klicka här för att ändra format</a:t>
            </a:r>
            <a:endParaRPr lang="sv-FI"/>
          </a:p>
        </p:txBody>
      </p:sp>
      <p:sp>
        <p:nvSpPr>
          <p:cNvPr id="3" name="Platshållare för lodrät text 2"/>
          <p:cNvSpPr>
            <a:spLocks noGrp="1"/>
          </p:cNvSpPr>
          <p:nvPr>
            <p:ph type="body" orient="vert" idx="1"/>
          </p:nvPr>
        </p:nvSpPr>
        <p:spPr>
          <a:xfrm>
            <a:off x="838200" y="365125"/>
            <a:ext cx="7734300" cy="5811838"/>
          </a:xfrm>
        </p:spPr>
        <p:txBody>
          <a:bodyPr vert="eaVert"/>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FI"/>
          </a:p>
        </p:txBody>
      </p:sp>
      <p:sp>
        <p:nvSpPr>
          <p:cNvPr id="4" name="Platshållare för datum 3"/>
          <p:cNvSpPr>
            <a:spLocks noGrp="1"/>
          </p:cNvSpPr>
          <p:nvPr>
            <p:ph type="dt" sz="half" idx="10"/>
          </p:nvPr>
        </p:nvSpPr>
        <p:spPr/>
        <p:txBody>
          <a:bodyPr/>
          <a:lstStyle/>
          <a:p>
            <a:fld id="{A78390EC-EC3F-4BAB-9B23-025EDD7C1AC8}" type="datetimeFigureOut">
              <a:rPr lang="sv-FI" smtClean="0"/>
              <a:t>17.12.2014</a:t>
            </a:fld>
            <a:endParaRPr lang="sv-FI"/>
          </a:p>
        </p:txBody>
      </p:sp>
      <p:sp>
        <p:nvSpPr>
          <p:cNvPr id="5" name="Platshållare för sidfot 4"/>
          <p:cNvSpPr>
            <a:spLocks noGrp="1"/>
          </p:cNvSpPr>
          <p:nvPr>
            <p:ph type="ftr" sz="quarter" idx="11"/>
          </p:nvPr>
        </p:nvSpPr>
        <p:spPr/>
        <p:txBody>
          <a:bodyPr/>
          <a:lstStyle/>
          <a:p>
            <a:endParaRPr lang="sv-FI"/>
          </a:p>
        </p:txBody>
      </p:sp>
      <p:sp>
        <p:nvSpPr>
          <p:cNvPr id="6" name="Platshållare för bildnummer 5"/>
          <p:cNvSpPr>
            <a:spLocks noGrp="1"/>
          </p:cNvSpPr>
          <p:nvPr>
            <p:ph type="sldNum" sz="quarter" idx="12"/>
          </p:nvPr>
        </p:nvSpPr>
        <p:spPr/>
        <p:txBody>
          <a:bodyPr/>
          <a:lstStyle/>
          <a:p>
            <a:fld id="{86401834-A7B1-4D08-900E-EC1C1C93083E}" type="slidenum">
              <a:rPr lang="sv-FI" smtClean="0"/>
              <a:t>‹#›</a:t>
            </a:fld>
            <a:endParaRPr lang="sv-FI"/>
          </a:p>
        </p:txBody>
      </p:sp>
    </p:spTree>
    <p:extLst>
      <p:ext uri="{BB962C8B-B14F-4D97-AF65-F5344CB8AC3E}">
        <p14:creationId xmlns:p14="http://schemas.microsoft.com/office/powerpoint/2010/main" val="14904195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FI"/>
          </a:p>
        </p:txBody>
      </p:sp>
      <p:sp>
        <p:nvSpPr>
          <p:cNvPr id="3" name="Platshållare för innehåll 2"/>
          <p:cNvSpPr>
            <a:spLocks noGrp="1"/>
          </p:cNvSpPr>
          <p:nvPr>
            <p:ph idx="1"/>
          </p:nvPr>
        </p:nvSpPr>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FI"/>
          </a:p>
        </p:txBody>
      </p:sp>
      <p:sp>
        <p:nvSpPr>
          <p:cNvPr id="4" name="Platshållare för datum 3"/>
          <p:cNvSpPr>
            <a:spLocks noGrp="1"/>
          </p:cNvSpPr>
          <p:nvPr>
            <p:ph type="dt" sz="half" idx="10"/>
          </p:nvPr>
        </p:nvSpPr>
        <p:spPr/>
        <p:txBody>
          <a:bodyPr/>
          <a:lstStyle/>
          <a:p>
            <a:fld id="{A78390EC-EC3F-4BAB-9B23-025EDD7C1AC8}" type="datetimeFigureOut">
              <a:rPr lang="sv-FI" smtClean="0"/>
              <a:t>17.12.2014</a:t>
            </a:fld>
            <a:endParaRPr lang="sv-FI"/>
          </a:p>
        </p:txBody>
      </p:sp>
      <p:sp>
        <p:nvSpPr>
          <p:cNvPr id="5" name="Platshållare för sidfot 4"/>
          <p:cNvSpPr>
            <a:spLocks noGrp="1"/>
          </p:cNvSpPr>
          <p:nvPr>
            <p:ph type="ftr" sz="quarter" idx="11"/>
          </p:nvPr>
        </p:nvSpPr>
        <p:spPr/>
        <p:txBody>
          <a:bodyPr/>
          <a:lstStyle/>
          <a:p>
            <a:endParaRPr lang="sv-FI"/>
          </a:p>
        </p:txBody>
      </p:sp>
      <p:sp>
        <p:nvSpPr>
          <p:cNvPr id="6" name="Platshållare för bildnummer 5"/>
          <p:cNvSpPr>
            <a:spLocks noGrp="1"/>
          </p:cNvSpPr>
          <p:nvPr>
            <p:ph type="sldNum" sz="quarter" idx="12"/>
          </p:nvPr>
        </p:nvSpPr>
        <p:spPr/>
        <p:txBody>
          <a:bodyPr/>
          <a:lstStyle/>
          <a:p>
            <a:fld id="{86401834-A7B1-4D08-900E-EC1C1C93083E}" type="slidenum">
              <a:rPr lang="sv-FI" smtClean="0"/>
              <a:t>‹#›</a:t>
            </a:fld>
            <a:endParaRPr lang="sv-FI"/>
          </a:p>
        </p:txBody>
      </p:sp>
    </p:spTree>
    <p:extLst>
      <p:ext uri="{BB962C8B-B14F-4D97-AF65-F5344CB8AC3E}">
        <p14:creationId xmlns:p14="http://schemas.microsoft.com/office/powerpoint/2010/main" val="403707333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Rubrik 1"/>
          <p:cNvSpPr>
            <a:spLocks noGrp="1"/>
          </p:cNvSpPr>
          <p:nvPr>
            <p:ph type="title"/>
          </p:nvPr>
        </p:nvSpPr>
        <p:spPr>
          <a:xfrm>
            <a:off x="831850" y="1709738"/>
            <a:ext cx="10515600" cy="2852737"/>
          </a:xfrm>
        </p:spPr>
        <p:txBody>
          <a:bodyPr anchor="b"/>
          <a:lstStyle>
            <a:lvl1pPr>
              <a:defRPr sz="6000"/>
            </a:lvl1pPr>
          </a:lstStyle>
          <a:p>
            <a:r>
              <a:rPr lang="sv-SE" smtClean="0"/>
              <a:t>Klicka här för att ändra format</a:t>
            </a:r>
            <a:endParaRPr lang="sv-FI"/>
          </a:p>
        </p:txBody>
      </p:sp>
      <p:sp>
        <p:nvSpPr>
          <p:cNvPr id="3" name="Platshållare för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v-SE" smtClean="0"/>
              <a:t>Klicka här för att ändra format på bakgrundstexten</a:t>
            </a:r>
          </a:p>
        </p:txBody>
      </p:sp>
      <p:sp>
        <p:nvSpPr>
          <p:cNvPr id="4" name="Platshållare för datum 3"/>
          <p:cNvSpPr>
            <a:spLocks noGrp="1"/>
          </p:cNvSpPr>
          <p:nvPr>
            <p:ph type="dt" sz="half" idx="10"/>
          </p:nvPr>
        </p:nvSpPr>
        <p:spPr/>
        <p:txBody>
          <a:bodyPr/>
          <a:lstStyle/>
          <a:p>
            <a:fld id="{A78390EC-EC3F-4BAB-9B23-025EDD7C1AC8}" type="datetimeFigureOut">
              <a:rPr lang="sv-FI" smtClean="0"/>
              <a:t>17.12.2014</a:t>
            </a:fld>
            <a:endParaRPr lang="sv-FI"/>
          </a:p>
        </p:txBody>
      </p:sp>
      <p:sp>
        <p:nvSpPr>
          <p:cNvPr id="5" name="Platshållare för sidfot 4"/>
          <p:cNvSpPr>
            <a:spLocks noGrp="1"/>
          </p:cNvSpPr>
          <p:nvPr>
            <p:ph type="ftr" sz="quarter" idx="11"/>
          </p:nvPr>
        </p:nvSpPr>
        <p:spPr/>
        <p:txBody>
          <a:bodyPr/>
          <a:lstStyle/>
          <a:p>
            <a:endParaRPr lang="sv-FI"/>
          </a:p>
        </p:txBody>
      </p:sp>
      <p:sp>
        <p:nvSpPr>
          <p:cNvPr id="6" name="Platshållare för bildnummer 5"/>
          <p:cNvSpPr>
            <a:spLocks noGrp="1"/>
          </p:cNvSpPr>
          <p:nvPr>
            <p:ph type="sldNum" sz="quarter" idx="12"/>
          </p:nvPr>
        </p:nvSpPr>
        <p:spPr/>
        <p:txBody>
          <a:bodyPr/>
          <a:lstStyle/>
          <a:p>
            <a:fld id="{86401834-A7B1-4D08-900E-EC1C1C93083E}" type="slidenum">
              <a:rPr lang="sv-FI" smtClean="0"/>
              <a:t>‹#›</a:t>
            </a:fld>
            <a:endParaRPr lang="sv-FI"/>
          </a:p>
        </p:txBody>
      </p:sp>
    </p:spTree>
    <p:extLst>
      <p:ext uri="{BB962C8B-B14F-4D97-AF65-F5344CB8AC3E}">
        <p14:creationId xmlns:p14="http://schemas.microsoft.com/office/powerpoint/2010/main" val="28601828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FI"/>
          </a:p>
        </p:txBody>
      </p:sp>
      <p:sp>
        <p:nvSpPr>
          <p:cNvPr id="3" name="Platshållare för innehåll 2"/>
          <p:cNvSpPr>
            <a:spLocks noGrp="1"/>
          </p:cNvSpPr>
          <p:nvPr>
            <p:ph sz="half" idx="1"/>
          </p:nvPr>
        </p:nvSpPr>
        <p:spPr>
          <a:xfrm>
            <a:off x="838200" y="1825625"/>
            <a:ext cx="51816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FI"/>
          </a:p>
        </p:txBody>
      </p:sp>
      <p:sp>
        <p:nvSpPr>
          <p:cNvPr id="4" name="Platshållare för innehåll 3"/>
          <p:cNvSpPr>
            <a:spLocks noGrp="1"/>
          </p:cNvSpPr>
          <p:nvPr>
            <p:ph sz="half" idx="2"/>
          </p:nvPr>
        </p:nvSpPr>
        <p:spPr>
          <a:xfrm>
            <a:off x="6172200" y="1825625"/>
            <a:ext cx="5181600" cy="435133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FI"/>
          </a:p>
        </p:txBody>
      </p:sp>
      <p:sp>
        <p:nvSpPr>
          <p:cNvPr id="5" name="Platshållare för datum 4"/>
          <p:cNvSpPr>
            <a:spLocks noGrp="1"/>
          </p:cNvSpPr>
          <p:nvPr>
            <p:ph type="dt" sz="half" idx="10"/>
          </p:nvPr>
        </p:nvSpPr>
        <p:spPr/>
        <p:txBody>
          <a:bodyPr/>
          <a:lstStyle/>
          <a:p>
            <a:fld id="{A78390EC-EC3F-4BAB-9B23-025EDD7C1AC8}" type="datetimeFigureOut">
              <a:rPr lang="sv-FI" smtClean="0"/>
              <a:t>17.12.2014</a:t>
            </a:fld>
            <a:endParaRPr lang="sv-FI"/>
          </a:p>
        </p:txBody>
      </p:sp>
      <p:sp>
        <p:nvSpPr>
          <p:cNvPr id="6" name="Platshållare för sidfot 5"/>
          <p:cNvSpPr>
            <a:spLocks noGrp="1"/>
          </p:cNvSpPr>
          <p:nvPr>
            <p:ph type="ftr" sz="quarter" idx="11"/>
          </p:nvPr>
        </p:nvSpPr>
        <p:spPr/>
        <p:txBody>
          <a:bodyPr/>
          <a:lstStyle/>
          <a:p>
            <a:endParaRPr lang="sv-FI"/>
          </a:p>
        </p:txBody>
      </p:sp>
      <p:sp>
        <p:nvSpPr>
          <p:cNvPr id="7" name="Platshållare för bildnummer 6"/>
          <p:cNvSpPr>
            <a:spLocks noGrp="1"/>
          </p:cNvSpPr>
          <p:nvPr>
            <p:ph type="sldNum" sz="quarter" idx="12"/>
          </p:nvPr>
        </p:nvSpPr>
        <p:spPr/>
        <p:txBody>
          <a:bodyPr/>
          <a:lstStyle/>
          <a:p>
            <a:fld id="{86401834-A7B1-4D08-900E-EC1C1C93083E}" type="slidenum">
              <a:rPr lang="sv-FI" smtClean="0"/>
              <a:t>‹#›</a:t>
            </a:fld>
            <a:endParaRPr lang="sv-FI"/>
          </a:p>
        </p:txBody>
      </p:sp>
    </p:spTree>
    <p:extLst>
      <p:ext uri="{BB962C8B-B14F-4D97-AF65-F5344CB8AC3E}">
        <p14:creationId xmlns:p14="http://schemas.microsoft.com/office/powerpoint/2010/main" val="27136451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Rubrik 1"/>
          <p:cNvSpPr>
            <a:spLocks noGrp="1"/>
          </p:cNvSpPr>
          <p:nvPr>
            <p:ph type="title"/>
          </p:nvPr>
        </p:nvSpPr>
        <p:spPr>
          <a:xfrm>
            <a:off x="839788" y="365125"/>
            <a:ext cx="10515600" cy="1325563"/>
          </a:xfrm>
        </p:spPr>
        <p:txBody>
          <a:bodyPr/>
          <a:lstStyle/>
          <a:p>
            <a:r>
              <a:rPr lang="sv-SE" smtClean="0"/>
              <a:t>Klicka här för att ändra format</a:t>
            </a:r>
            <a:endParaRPr lang="sv-FI"/>
          </a:p>
        </p:txBody>
      </p:sp>
      <p:sp>
        <p:nvSpPr>
          <p:cNvPr id="3" name="Platshållare för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4" name="Platshållare för innehåll 3"/>
          <p:cNvSpPr>
            <a:spLocks noGrp="1"/>
          </p:cNvSpPr>
          <p:nvPr>
            <p:ph sz="half" idx="2"/>
          </p:nvPr>
        </p:nvSpPr>
        <p:spPr>
          <a:xfrm>
            <a:off x="839788" y="2505075"/>
            <a:ext cx="5157787"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FI"/>
          </a:p>
        </p:txBody>
      </p:sp>
      <p:sp>
        <p:nvSpPr>
          <p:cNvPr id="5" name="Platshållare för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v-SE" smtClean="0"/>
              <a:t>Klicka här för att ändra format på bakgrundstexten</a:t>
            </a:r>
          </a:p>
        </p:txBody>
      </p:sp>
      <p:sp>
        <p:nvSpPr>
          <p:cNvPr id="6" name="Platshållare för innehåll 5"/>
          <p:cNvSpPr>
            <a:spLocks noGrp="1"/>
          </p:cNvSpPr>
          <p:nvPr>
            <p:ph sz="quarter" idx="4"/>
          </p:nvPr>
        </p:nvSpPr>
        <p:spPr>
          <a:xfrm>
            <a:off x="6172200" y="2505075"/>
            <a:ext cx="5183188" cy="3684588"/>
          </a:xfrm>
        </p:spPr>
        <p:txBody>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FI"/>
          </a:p>
        </p:txBody>
      </p:sp>
      <p:sp>
        <p:nvSpPr>
          <p:cNvPr id="7" name="Platshållare för datum 6"/>
          <p:cNvSpPr>
            <a:spLocks noGrp="1"/>
          </p:cNvSpPr>
          <p:nvPr>
            <p:ph type="dt" sz="half" idx="10"/>
          </p:nvPr>
        </p:nvSpPr>
        <p:spPr/>
        <p:txBody>
          <a:bodyPr/>
          <a:lstStyle/>
          <a:p>
            <a:fld id="{A78390EC-EC3F-4BAB-9B23-025EDD7C1AC8}" type="datetimeFigureOut">
              <a:rPr lang="sv-FI" smtClean="0"/>
              <a:t>17.12.2014</a:t>
            </a:fld>
            <a:endParaRPr lang="sv-FI"/>
          </a:p>
        </p:txBody>
      </p:sp>
      <p:sp>
        <p:nvSpPr>
          <p:cNvPr id="8" name="Platshållare för sidfot 7"/>
          <p:cNvSpPr>
            <a:spLocks noGrp="1"/>
          </p:cNvSpPr>
          <p:nvPr>
            <p:ph type="ftr" sz="quarter" idx="11"/>
          </p:nvPr>
        </p:nvSpPr>
        <p:spPr/>
        <p:txBody>
          <a:bodyPr/>
          <a:lstStyle/>
          <a:p>
            <a:endParaRPr lang="sv-FI"/>
          </a:p>
        </p:txBody>
      </p:sp>
      <p:sp>
        <p:nvSpPr>
          <p:cNvPr id="9" name="Platshållare för bildnummer 8"/>
          <p:cNvSpPr>
            <a:spLocks noGrp="1"/>
          </p:cNvSpPr>
          <p:nvPr>
            <p:ph type="sldNum" sz="quarter" idx="12"/>
          </p:nvPr>
        </p:nvSpPr>
        <p:spPr/>
        <p:txBody>
          <a:bodyPr/>
          <a:lstStyle/>
          <a:p>
            <a:fld id="{86401834-A7B1-4D08-900E-EC1C1C93083E}" type="slidenum">
              <a:rPr lang="sv-FI" smtClean="0"/>
              <a:t>‹#›</a:t>
            </a:fld>
            <a:endParaRPr lang="sv-FI"/>
          </a:p>
        </p:txBody>
      </p:sp>
    </p:spTree>
    <p:extLst>
      <p:ext uri="{BB962C8B-B14F-4D97-AF65-F5344CB8AC3E}">
        <p14:creationId xmlns:p14="http://schemas.microsoft.com/office/powerpoint/2010/main" val="26214540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smtClean="0"/>
              <a:t>Klicka här för att ändra format</a:t>
            </a:r>
            <a:endParaRPr lang="sv-FI"/>
          </a:p>
        </p:txBody>
      </p:sp>
      <p:sp>
        <p:nvSpPr>
          <p:cNvPr id="3" name="Platshållare för datum 2"/>
          <p:cNvSpPr>
            <a:spLocks noGrp="1"/>
          </p:cNvSpPr>
          <p:nvPr>
            <p:ph type="dt" sz="half" idx="10"/>
          </p:nvPr>
        </p:nvSpPr>
        <p:spPr/>
        <p:txBody>
          <a:bodyPr/>
          <a:lstStyle/>
          <a:p>
            <a:fld id="{A78390EC-EC3F-4BAB-9B23-025EDD7C1AC8}" type="datetimeFigureOut">
              <a:rPr lang="sv-FI" smtClean="0"/>
              <a:t>17.12.2014</a:t>
            </a:fld>
            <a:endParaRPr lang="sv-FI"/>
          </a:p>
        </p:txBody>
      </p:sp>
      <p:sp>
        <p:nvSpPr>
          <p:cNvPr id="4" name="Platshållare för sidfot 3"/>
          <p:cNvSpPr>
            <a:spLocks noGrp="1"/>
          </p:cNvSpPr>
          <p:nvPr>
            <p:ph type="ftr" sz="quarter" idx="11"/>
          </p:nvPr>
        </p:nvSpPr>
        <p:spPr/>
        <p:txBody>
          <a:bodyPr/>
          <a:lstStyle/>
          <a:p>
            <a:endParaRPr lang="sv-FI"/>
          </a:p>
        </p:txBody>
      </p:sp>
      <p:sp>
        <p:nvSpPr>
          <p:cNvPr id="5" name="Platshållare för bildnummer 4"/>
          <p:cNvSpPr>
            <a:spLocks noGrp="1"/>
          </p:cNvSpPr>
          <p:nvPr>
            <p:ph type="sldNum" sz="quarter" idx="12"/>
          </p:nvPr>
        </p:nvSpPr>
        <p:spPr/>
        <p:txBody>
          <a:bodyPr/>
          <a:lstStyle/>
          <a:p>
            <a:fld id="{86401834-A7B1-4D08-900E-EC1C1C93083E}" type="slidenum">
              <a:rPr lang="sv-FI" smtClean="0"/>
              <a:t>‹#›</a:t>
            </a:fld>
            <a:endParaRPr lang="sv-FI"/>
          </a:p>
        </p:txBody>
      </p:sp>
    </p:spTree>
    <p:extLst>
      <p:ext uri="{BB962C8B-B14F-4D97-AF65-F5344CB8AC3E}">
        <p14:creationId xmlns:p14="http://schemas.microsoft.com/office/powerpoint/2010/main" val="34429332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tshållare för datum 1"/>
          <p:cNvSpPr>
            <a:spLocks noGrp="1"/>
          </p:cNvSpPr>
          <p:nvPr>
            <p:ph type="dt" sz="half" idx="10"/>
          </p:nvPr>
        </p:nvSpPr>
        <p:spPr/>
        <p:txBody>
          <a:bodyPr/>
          <a:lstStyle/>
          <a:p>
            <a:fld id="{A78390EC-EC3F-4BAB-9B23-025EDD7C1AC8}" type="datetimeFigureOut">
              <a:rPr lang="sv-FI" smtClean="0"/>
              <a:t>17.12.2014</a:t>
            </a:fld>
            <a:endParaRPr lang="sv-FI"/>
          </a:p>
        </p:txBody>
      </p:sp>
      <p:sp>
        <p:nvSpPr>
          <p:cNvPr id="3" name="Platshållare för sidfot 2"/>
          <p:cNvSpPr>
            <a:spLocks noGrp="1"/>
          </p:cNvSpPr>
          <p:nvPr>
            <p:ph type="ftr" sz="quarter" idx="11"/>
          </p:nvPr>
        </p:nvSpPr>
        <p:spPr/>
        <p:txBody>
          <a:bodyPr/>
          <a:lstStyle/>
          <a:p>
            <a:endParaRPr lang="sv-FI"/>
          </a:p>
        </p:txBody>
      </p:sp>
      <p:sp>
        <p:nvSpPr>
          <p:cNvPr id="4" name="Platshållare för bildnummer 3"/>
          <p:cNvSpPr>
            <a:spLocks noGrp="1"/>
          </p:cNvSpPr>
          <p:nvPr>
            <p:ph type="sldNum" sz="quarter" idx="12"/>
          </p:nvPr>
        </p:nvSpPr>
        <p:spPr/>
        <p:txBody>
          <a:bodyPr/>
          <a:lstStyle/>
          <a:p>
            <a:fld id="{86401834-A7B1-4D08-900E-EC1C1C93083E}" type="slidenum">
              <a:rPr lang="sv-FI" smtClean="0"/>
              <a:t>‹#›</a:t>
            </a:fld>
            <a:endParaRPr lang="sv-FI"/>
          </a:p>
        </p:txBody>
      </p:sp>
    </p:spTree>
    <p:extLst>
      <p:ext uri="{BB962C8B-B14F-4D97-AF65-F5344CB8AC3E}">
        <p14:creationId xmlns:p14="http://schemas.microsoft.com/office/powerpoint/2010/main" val="26153569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FI"/>
          </a:p>
        </p:txBody>
      </p:sp>
      <p:sp>
        <p:nvSpPr>
          <p:cNvPr id="3" name="Platshållare för innehåll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FI"/>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A78390EC-EC3F-4BAB-9B23-025EDD7C1AC8}" type="datetimeFigureOut">
              <a:rPr lang="sv-FI" smtClean="0"/>
              <a:t>17.12.2014</a:t>
            </a:fld>
            <a:endParaRPr lang="sv-FI"/>
          </a:p>
        </p:txBody>
      </p:sp>
      <p:sp>
        <p:nvSpPr>
          <p:cNvPr id="6" name="Platshållare för sidfot 5"/>
          <p:cNvSpPr>
            <a:spLocks noGrp="1"/>
          </p:cNvSpPr>
          <p:nvPr>
            <p:ph type="ftr" sz="quarter" idx="11"/>
          </p:nvPr>
        </p:nvSpPr>
        <p:spPr/>
        <p:txBody>
          <a:bodyPr/>
          <a:lstStyle/>
          <a:p>
            <a:endParaRPr lang="sv-FI"/>
          </a:p>
        </p:txBody>
      </p:sp>
      <p:sp>
        <p:nvSpPr>
          <p:cNvPr id="7" name="Platshållare för bildnummer 6"/>
          <p:cNvSpPr>
            <a:spLocks noGrp="1"/>
          </p:cNvSpPr>
          <p:nvPr>
            <p:ph type="sldNum" sz="quarter" idx="12"/>
          </p:nvPr>
        </p:nvSpPr>
        <p:spPr/>
        <p:txBody>
          <a:bodyPr/>
          <a:lstStyle/>
          <a:p>
            <a:fld id="{86401834-A7B1-4D08-900E-EC1C1C93083E}" type="slidenum">
              <a:rPr lang="sv-FI" smtClean="0"/>
              <a:t>‹#›</a:t>
            </a:fld>
            <a:endParaRPr lang="sv-FI"/>
          </a:p>
        </p:txBody>
      </p:sp>
    </p:spTree>
    <p:extLst>
      <p:ext uri="{BB962C8B-B14F-4D97-AF65-F5344CB8AC3E}">
        <p14:creationId xmlns:p14="http://schemas.microsoft.com/office/powerpoint/2010/main" val="4299048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39788" y="457200"/>
            <a:ext cx="3932237" cy="1600200"/>
          </a:xfrm>
        </p:spPr>
        <p:txBody>
          <a:bodyPr anchor="b"/>
          <a:lstStyle>
            <a:lvl1pPr>
              <a:defRPr sz="3200"/>
            </a:lvl1pPr>
          </a:lstStyle>
          <a:p>
            <a:r>
              <a:rPr lang="sv-SE" smtClean="0"/>
              <a:t>Klicka här för att ändra format</a:t>
            </a:r>
            <a:endParaRPr lang="sv-FI"/>
          </a:p>
        </p:txBody>
      </p:sp>
      <p:sp>
        <p:nvSpPr>
          <p:cNvPr id="3" name="Platshållare för bild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FI"/>
          </a:p>
        </p:txBody>
      </p:sp>
      <p:sp>
        <p:nvSpPr>
          <p:cNvPr id="4" name="Platshållare för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smtClean="0"/>
              <a:t>Klicka här för att ändra format på bakgrundstexten</a:t>
            </a:r>
          </a:p>
        </p:txBody>
      </p:sp>
      <p:sp>
        <p:nvSpPr>
          <p:cNvPr id="5" name="Platshållare för datum 4"/>
          <p:cNvSpPr>
            <a:spLocks noGrp="1"/>
          </p:cNvSpPr>
          <p:nvPr>
            <p:ph type="dt" sz="half" idx="10"/>
          </p:nvPr>
        </p:nvSpPr>
        <p:spPr/>
        <p:txBody>
          <a:bodyPr/>
          <a:lstStyle/>
          <a:p>
            <a:fld id="{A78390EC-EC3F-4BAB-9B23-025EDD7C1AC8}" type="datetimeFigureOut">
              <a:rPr lang="sv-FI" smtClean="0"/>
              <a:t>17.12.2014</a:t>
            </a:fld>
            <a:endParaRPr lang="sv-FI"/>
          </a:p>
        </p:txBody>
      </p:sp>
      <p:sp>
        <p:nvSpPr>
          <p:cNvPr id="6" name="Platshållare för sidfot 5"/>
          <p:cNvSpPr>
            <a:spLocks noGrp="1"/>
          </p:cNvSpPr>
          <p:nvPr>
            <p:ph type="ftr" sz="quarter" idx="11"/>
          </p:nvPr>
        </p:nvSpPr>
        <p:spPr/>
        <p:txBody>
          <a:bodyPr/>
          <a:lstStyle/>
          <a:p>
            <a:endParaRPr lang="sv-FI"/>
          </a:p>
        </p:txBody>
      </p:sp>
      <p:sp>
        <p:nvSpPr>
          <p:cNvPr id="7" name="Platshållare för bildnummer 6"/>
          <p:cNvSpPr>
            <a:spLocks noGrp="1"/>
          </p:cNvSpPr>
          <p:nvPr>
            <p:ph type="sldNum" sz="quarter" idx="12"/>
          </p:nvPr>
        </p:nvSpPr>
        <p:spPr/>
        <p:txBody>
          <a:bodyPr/>
          <a:lstStyle/>
          <a:p>
            <a:fld id="{86401834-A7B1-4D08-900E-EC1C1C93083E}" type="slidenum">
              <a:rPr lang="sv-FI" smtClean="0"/>
              <a:t>‹#›</a:t>
            </a:fld>
            <a:endParaRPr lang="sv-FI"/>
          </a:p>
        </p:txBody>
      </p:sp>
    </p:spTree>
    <p:extLst>
      <p:ext uri="{BB962C8B-B14F-4D97-AF65-F5344CB8AC3E}">
        <p14:creationId xmlns:p14="http://schemas.microsoft.com/office/powerpoint/2010/main" val="15521290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v-SE" smtClean="0"/>
              <a:t>Klicka här för att ändra format</a:t>
            </a:r>
            <a:endParaRPr lang="sv-FI"/>
          </a:p>
        </p:txBody>
      </p:sp>
      <p:sp>
        <p:nvSpPr>
          <p:cNvPr id="3" name="Platshållare för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v-SE" smtClean="0"/>
              <a:t>Klicka här för att ändra format på bakgrundstexten</a:t>
            </a:r>
          </a:p>
          <a:p>
            <a:pPr lvl="1"/>
            <a:r>
              <a:rPr lang="sv-SE" smtClean="0"/>
              <a:t>Nivå två</a:t>
            </a:r>
          </a:p>
          <a:p>
            <a:pPr lvl="2"/>
            <a:r>
              <a:rPr lang="sv-SE" smtClean="0"/>
              <a:t>Nivå tre</a:t>
            </a:r>
          </a:p>
          <a:p>
            <a:pPr lvl="3"/>
            <a:r>
              <a:rPr lang="sv-SE" smtClean="0"/>
              <a:t>Nivå fyra</a:t>
            </a:r>
          </a:p>
          <a:p>
            <a:pPr lvl="4"/>
            <a:r>
              <a:rPr lang="sv-SE" smtClean="0"/>
              <a:t>Nivå fem</a:t>
            </a:r>
            <a:endParaRPr lang="sv-FI"/>
          </a:p>
        </p:txBody>
      </p:sp>
      <p:sp>
        <p:nvSpPr>
          <p:cNvPr id="4" name="Platshållare för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78390EC-EC3F-4BAB-9B23-025EDD7C1AC8}" type="datetimeFigureOut">
              <a:rPr lang="sv-FI" smtClean="0"/>
              <a:t>17.12.2014</a:t>
            </a:fld>
            <a:endParaRPr lang="sv-FI"/>
          </a:p>
        </p:txBody>
      </p:sp>
      <p:sp>
        <p:nvSpPr>
          <p:cNvPr id="5" name="Platshållare för sidfo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FI"/>
          </a:p>
        </p:txBody>
      </p:sp>
      <p:sp>
        <p:nvSpPr>
          <p:cNvPr id="6" name="Platshållare för bild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6401834-A7B1-4D08-900E-EC1C1C93083E}" type="slidenum">
              <a:rPr lang="sv-FI" smtClean="0"/>
              <a:t>‹#›</a:t>
            </a:fld>
            <a:endParaRPr lang="sv-FI"/>
          </a:p>
        </p:txBody>
      </p:sp>
    </p:spTree>
    <p:extLst>
      <p:ext uri="{BB962C8B-B14F-4D97-AF65-F5344CB8AC3E}">
        <p14:creationId xmlns:p14="http://schemas.microsoft.com/office/powerpoint/2010/main" val="7092077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aacsb.edu/"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ctrTitle"/>
          </p:nvPr>
        </p:nvSpPr>
        <p:spPr/>
        <p:txBody>
          <a:bodyPr>
            <a:normAutofit/>
          </a:bodyPr>
          <a:lstStyle/>
          <a:p>
            <a:r>
              <a:rPr lang="sv-FI" sz="4000" b="1" dirty="0" smtClean="0"/>
              <a:t>Bättre lärande!</a:t>
            </a:r>
            <a:br>
              <a:rPr lang="sv-FI" sz="4000" b="1" dirty="0" smtClean="0"/>
            </a:br>
            <a:r>
              <a:rPr lang="sv-FI" sz="4000" dirty="0" smtClean="0"/>
              <a:t>Pedagogiskt utvecklingsarbete och kvalitetssäkring av utbildningen</a:t>
            </a:r>
            <a:endParaRPr lang="sv-FI" sz="4000" dirty="0"/>
          </a:p>
        </p:txBody>
      </p:sp>
      <p:sp>
        <p:nvSpPr>
          <p:cNvPr id="3" name="Underrubrik 2"/>
          <p:cNvSpPr>
            <a:spLocks noGrp="1"/>
          </p:cNvSpPr>
          <p:nvPr>
            <p:ph type="subTitle" idx="1"/>
          </p:nvPr>
        </p:nvSpPr>
        <p:spPr/>
        <p:txBody>
          <a:bodyPr/>
          <a:lstStyle/>
          <a:p>
            <a:r>
              <a:rPr lang="sv-FI" dirty="0" smtClean="0"/>
              <a:t>Marianne Stenius</a:t>
            </a:r>
          </a:p>
          <a:p>
            <a:r>
              <a:rPr lang="sv-FI" dirty="0" smtClean="0"/>
              <a:t>3.12.2014</a:t>
            </a:r>
          </a:p>
          <a:p>
            <a:r>
              <a:rPr lang="sv-FI" dirty="0" smtClean="0"/>
              <a:t>Åbo Akademi</a:t>
            </a:r>
            <a:endParaRPr lang="sv-FI" dirty="0"/>
          </a:p>
        </p:txBody>
      </p:sp>
    </p:spTree>
    <p:extLst>
      <p:ext uri="{BB962C8B-B14F-4D97-AF65-F5344CB8AC3E}">
        <p14:creationId xmlns:p14="http://schemas.microsoft.com/office/powerpoint/2010/main" val="3139258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endParaRPr lang="sv-FI"/>
          </a:p>
        </p:txBody>
      </p:sp>
      <p:sp>
        <p:nvSpPr>
          <p:cNvPr id="3" name="Platshållare för innehåll 2"/>
          <p:cNvSpPr>
            <a:spLocks noGrp="1"/>
          </p:cNvSpPr>
          <p:nvPr>
            <p:ph idx="1"/>
          </p:nvPr>
        </p:nvSpPr>
        <p:spPr/>
        <p:txBody>
          <a:bodyPr>
            <a:normAutofit/>
          </a:bodyPr>
          <a:lstStyle/>
          <a:p>
            <a:pPr marL="0" indent="0">
              <a:buNone/>
            </a:pPr>
            <a:r>
              <a:rPr lang="sv-FI" sz="4400" dirty="0" smtClean="0"/>
              <a:t>”</a:t>
            </a:r>
            <a:r>
              <a:rPr lang="sv-FI" sz="4400" dirty="0" err="1" smtClean="0"/>
              <a:t>How</a:t>
            </a:r>
            <a:r>
              <a:rPr lang="sv-FI" sz="4400" dirty="0" smtClean="0"/>
              <a:t> do </a:t>
            </a:r>
            <a:r>
              <a:rPr lang="sv-FI" sz="4400" dirty="0" err="1" smtClean="0"/>
              <a:t>you</a:t>
            </a:r>
            <a:r>
              <a:rPr lang="sv-FI" sz="4400" dirty="0" smtClean="0"/>
              <a:t> </a:t>
            </a:r>
            <a:r>
              <a:rPr lang="sv-FI" sz="4400" dirty="0" err="1" smtClean="0"/>
              <a:t>know</a:t>
            </a:r>
            <a:r>
              <a:rPr lang="sv-FI" sz="4400" dirty="0" smtClean="0"/>
              <a:t> </a:t>
            </a:r>
            <a:r>
              <a:rPr lang="sv-FI" sz="4400" dirty="0" err="1" smtClean="0"/>
              <a:t>that</a:t>
            </a:r>
            <a:r>
              <a:rPr lang="sv-FI" sz="4400" dirty="0" smtClean="0"/>
              <a:t> </a:t>
            </a:r>
            <a:r>
              <a:rPr lang="sv-FI" sz="4400" dirty="0" err="1" smtClean="0"/>
              <a:t>you</a:t>
            </a:r>
            <a:r>
              <a:rPr lang="sv-FI" sz="4400" dirty="0" smtClean="0"/>
              <a:t> do </a:t>
            </a:r>
            <a:r>
              <a:rPr lang="sv-FI" sz="4400" dirty="0" err="1" smtClean="0"/>
              <a:t>what</a:t>
            </a:r>
            <a:r>
              <a:rPr lang="sv-FI" sz="4400" dirty="0" smtClean="0"/>
              <a:t> </a:t>
            </a:r>
            <a:r>
              <a:rPr lang="sv-FI" sz="4400" dirty="0" err="1" smtClean="0"/>
              <a:t>you</a:t>
            </a:r>
            <a:r>
              <a:rPr lang="sv-FI" sz="4400" dirty="0" smtClean="0"/>
              <a:t> </a:t>
            </a:r>
          </a:p>
          <a:p>
            <a:pPr marL="0" indent="0">
              <a:buNone/>
            </a:pPr>
            <a:r>
              <a:rPr lang="sv-FI" sz="4400" dirty="0"/>
              <a:t> </a:t>
            </a:r>
            <a:r>
              <a:rPr lang="sv-FI" sz="4400" dirty="0" smtClean="0"/>
              <a:t>                     </a:t>
            </a:r>
            <a:r>
              <a:rPr lang="sv-FI" sz="4400" dirty="0" err="1" smtClean="0"/>
              <a:t>say</a:t>
            </a:r>
            <a:r>
              <a:rPr lang="sv-FI" sz="4400" dirty="0" smtClean="0"/>
              <a:t> </a:t>
            </a:r>
            <a:r>
              <a:rPr lang="sv-FI" sz="4400" dirty="0" err="1" smtClean="0"/>
              <a:t>that</a:t>
            </a:r>
            <a:r>
              <a:rPr lang="sv-FI" sz="4400" dirty="0" smtClean="0"/>
              <a:t> </a:t>
            </a:r>
            <a:r>
              <a:rPr lang="sv-FI" sz="4400" dirty="0" err="1" smtClean="0"/>
              <a:t>you</a:t>
            </a:r>
            <a:r>
              <a:rPr lang="sv-FI" sz="4400" dirty="0" smtClean="0"/>
              <a:t> do”</a:t>
            </a:r>
            <a:endParaRPr lang="sv-FI" sz="4400" dirty="0"/>
          </a:p>
        </p:txBody>
      </p:sp>
    </p:spTree>
    <p:extLst>
      <p:ext uri="{BB962C8B-B14F-4D97-AF65-F5344CB8AC3E}">
        <p14:creationId xmlns:p14="http://schemas.microsoft.com/office/powerpoint/2010/main" val="59230449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FI" sz="4000" dirty="0" smtClean="0"/>
              <a:t>                                     Upplägg</a:t>
            </a:r>
            <a:endParaRPr lang="sv-FI" sz="4000" dirty="0"/>
          </a:p>
        </p:txBody>
      </p:sp>
      <p:sp>
        <p:nvSpPr>
          <p:cNvPr id="4" name="Platshållare för innehåll 3"/>
          <p:cNvSpPr>
            <a:spLocks noGrp="1"/>
          </p:cNvSpPr>
          <p:nvPr>
            <p:ph idx="1"/>
          </p:nvPr>
        </p:nvSpPr>
        <p:spPr>
          <a:xfrm>
            <a:off x="2093976" y="2478023"/>
            <a:ext cx="9259824" cy="3698939"/>
          </a:xfrm>
        </p:spPr>
        <p:txBody>
          <a:bodyPr>
            <a:normAutofit/>
          </a:bodyPr>
          <a:lstStyle/>
          <a:p>
            <a:r>
              <a:rPr lang="sv-FI" sz="2400" dirty="0" smtClean="0"/>
              <a:t>Två exempel</a:t>
            </a:r>
          </a:p>
          <a:p>
            <a:pPr marL="0" indent="0">
              <a:buNone/>
            </a:pPr>
            <a:endParaRPr lang="sv-FI" sz="2400" dirty="0" smtClean="0"/>
          </a:p>
          <a:p>
            <a:pPr marL="0" indent="0">
              <a:buNone/>
            </a:pPr>
            <a:r>
              <a:rPr lang="sv-FI" sz="2400" dirty="0"/>
              <a:t> </a:t>
            </a:r>
            <a:r>
              <a:rPr lang="sv-FI" sz="2400" dirty="0" smtClean="0"/>
              <a:t>   1) Utmärkelsen ”Framstående utbildningsmiljöer” i Sverige</a:t>
            </a:r>
          </a:p>
          <a:p>
            <a:pPr marL="0" indent="0">
              <a:buNone/>
            </a:pPr>
            <a:r>
              <a:rPr lang="sv-FI" sz="2400" dirty="0"/>
              <a:t> </a:t>
            </a:r>
            <a:r>
              <a:rPr lang="sv-FI" sz="2400" dirty="0" smtClean="0"/>
              <a:t>   2) AACSB ackreditering som en modell för </a:t>
            </a:r>
            <a:r>
              <a:rPr lang="sv-FI" sz="2400" smtClean="0"/>
              <a:t>bättre lärande</a:t>
            </a:r>
          </a:p>
          <a:p>
            <a:pPr marL="0" indent="0">
              <a:buNone/>
            </a:pPr>
            <a:endParaRPr lang="sv-FI" sz="2400" dirty="0" smtClean="0"/>
          </a:p>
          <a:p>
            <a:r>
              <a:rPr lang="sv-FI" sz="2400" dirty="0" smtClean="0"/>
              <a:t>Reflektioner</a:t>
            </a:r>
            <a:endParaRPr lang="sv-FI" sz="2400" dirty="0"/>
          </a:p>
        </p:txBody>
      </p:sp>
    </p:spTree>
    <p:extLst>
      <p:ext uri="{BB962C8B-B14F-4D97-AF65-F5344CB8AC3E}">
        <p14:creationId xmlns:p14="http://schemas.microsoft.com/office/powerpoint/2010/main" val="1349390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FI" sz="4000" dirty="0" smtClean="0"/>
              <a:t>Utmärkelsen ”Framstående utbildningsmiljöer”</a:t>
            </a:r>
            <a:endParaRPr lang="sv-FI" sz="4000" dirty="0"/>
          </a:p>
        </p:txBody>
      </p:sp>
      <p:sp>
        <p:nvSpPr>
          <p:cNvPr id="3" name="Platshållare för innehåll 2"/>
          <p:cNvSpPr>
            <a:spLocks noGrp="1"/>
          </p:cNvSpPr>
          <p:nvPr>
            <p:ph idx="1"/>
          </p:nvPr>
        </p:nvSpPr>
        <p:spPr/>
        <p:txBody>
          <a:bodyPr/>
          <a:lstStyle/>
          <a:p>
            <a:r>
              <a:rPr lang="sv-FI" dirty="0" smtClean="0"/>
              <a:t>Högskoleverket i Sverige 2007-2009</a:t>
            </a:r>
          </a:p>
          <a:p>
            <a:r>
              <a:rPr lang="sv-FI" dirty="0" smtClean="0"/>
              <a:t>Processen – Lärosätena ansöker, självutvärdering, internationell panel, platsbesök</a:t>
            </a:r>
          </a:p>
          <a:p>
            <a:r>
              <a:rPr lang="sv-FI" dirty="0" smtClean="0"/>
              <a:t>Kvalitetsaspekter som riktlinjer för bedömningen</a:t>
            </a:r>
          </a:p>
          <a:p>
            <a:r>
              <a:rPr lang="sv-FI" dirty="0" smtClean="0"/>
              <a:t>Ej koppling till resurstilldelningen</a:t>
            </a:r>
          </a:p>
        </p:txBody>
      </p:sp>
    </p:spTree>
    <p:extLst>
      <p:ext uri="{BB962C8B-B14F-4D97-AF65-F5344CB8AC3E}">
        <p14:creationId xmlns:p14="http://schemas.microsoft.com/office/powerpoint/2010/main" val="33108471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FI" sz="4000" dirty="0" smtClean="0"/>
              <a:t>Kriterier som riktlinjer för bedömningen (1)</a:t>
            </a:r>
            <a:endParaRPr lang="sv-FI" sz="4000" dirty="0"/>
          </a:p>
        </p:txBody>
      </p:sp>
      <p:sp>
        <p:nvSpPr>
          <p:cNvPr id="3" name="Platshållare för innehåll 2"/>
          <p:cNvSpPr>
            <a:spLocks noGrp="1"/>
          </p:cNvSpPr>
          <p:nvPr>
            <p:ph idx="1"/>
          </p:nvPr>
        </p:nvSpPr>
        <p:spPr/>
        <p:txBody>
          <a:bodyPr>
            <a:normAutofit/>
          </a:bodyPr>
          <a:lstStyle/>
          <a:p>
            <a:r>
              <a:rPr lang="sv-FI" sz="2400" dirty="0" smtClean="0"/>
              <a:t>Utbildningsmiljöns organisatoriska uppbyggnad, dess kvalitetssäkringssystem och dess infrastruktur ska fungera utomordentligt väl (system för kvalitetssäkring, arbetsfördelning, administrativt stöd...)</a:t>
            </a:r>
          </a:p>
          <a:p>
            <a:r>
              <a:rPr lang="sv-FI" sz="2400" dirty="0" smtClean="0"/>
              <a:t>Utbildningsmiljön ska styras av en kompetent ledning och administrativ avdelning, och av engagerade lärare med relevanta kunskaper, erfarenhet och förmågor (erkännande, system för lärarnas pedagogiska utveckling, indikatorer för lärartäthet och profil...) </a:t>
            </a:r>
          </a:p>
          <a:p>
            <a:r>
              <a:rPr lang="sv-FI" sz="2400" dirty="0" smtClean="0"/>
              <a:t>Utbildningsmiljön ska vara förankrad i en tydlig och stark vetenskaplig grund (hur snabbt integreras forskning och nya kunskaper i kursplaner och undervisning, studenternas medverkan i forskningsprojekt)</a:t>
            </a:r>
          </a:p>
          <a:p>
            <a:pPr marL="0" indent="0">
              <a:buNone/>
            </a:pPr>
            <a:endParaRPr lang="sv-FI" sz="2400" dirty="0" smtClean="0"/>
          </a:p>
        </p:txBody>
      </p:sp>
    </p:spTree>
    <p:extLst>
      <p:ext uri="{BB962C8B-B14F-4D97-AF65-F5344CB8AC3E}">
        <p14:creationId xmlns:p14="http://schemas.microsoft.com/office/powerpoint/2010/main" val="42899117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FI" sz="4000" dirty="0" smtClean="0"/>
              <a:t>Kriterier som riktlinjer för bedömningen (2)</a:t>
            </a:r>
            <a:endParaRPr lang="sv-FI" sz="4000" dirty="0"/>
          </a:p>
        </p:txBody>
      </p:sp>
      <p:sp>
        <p:nvSpPr>
          <p:cNvPr id="3" name="Platshållare för innehåll 2"/>
          <p:cNvSpPr>
            <a:spLocks noGrp="1"/>
          </p:cNvSpPr>
          <p:nvPr>
            <p:ph idx="1"/>
          </p:nvPr>
        </p:nvSpPr>
        <p:spPr/>
        <p:txBody>
          <a:bodyPr>
            <a:normAutofit/>
          </a:bodyPr>
          <a:lstStyle/>
          <a:p>
            <a:r>
              <a:rPr lang="sv-FI" sz="2400" dirty="0" smtClean="0"/>
              <a:t>Utbildningsmiljöns undervisnings- och examinationsformer ska vara väl anpassade efter utbildningens innehåll och mål (är målen definierade och mätbara, är undervisnings – och examinationsformerna tydligt definierade, varför och hur främjar valda undervisnings- och examinationsformer att målen nås)</a:t>
            </a:r>
          </a:p>
          <a:p>
            <a:r>
              <a:rPr lang="sv-FI" sz="2400" dirty="0" smtClean="0"/>
              <a:t>Studenternas lärande ska främjas på ett framstående sätt</a:t>
            </a:r>
          </a:p>
          <a:p>
            <a:r>
              <a:rPr lang="sv-FI" sz="2400" dirty="0" smtClean="0"/>
              <a:t>Studenterna ska uppnå framstående resultat (indikatorer, alumnrapporter, anställningsbarhet etc.)</a:t>
            </a:r>
          </a:p>
          <a:p>
            <a:r>
              <a:rPr lang="sv-FI" sz="2400" dirty="0" smtClean="0"/>
              <a:t>För att en utbildningsmiljö ska anses som framstående ska man kunna beskriva utbildningens framgångsfaktorer och varför just dessa leder till ett framstående resultat (hur definieras framgångsfaktorerna, benchmarking )</a:t>
            </a:r>
            <a:endParaRPr lang="sv-FI" sz="2400" dirty="0"/>
          </a:p>
        </p:txBody>
      </p:sp>
    </p:spTree>
    <p:extLst>
      <p:ext uri="{BB962C8B-B14F-4D97-AF65-F5344CB8AC3E}">
        <p14:creationId xmlns:p14="http://schemas.microsoft.com/office/powerpoint/2010/main" val="16160400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FI" sz="4000" dirty="0" smtClean="0"/>
              <a:t>Observationer</a:t>
            </a:r>
            <a:endParaRPr lang="sv-FI" sz="4000" dirty="0"/>
          </a:p>
        </p:txBody>
      </p:sp>
      <p:sp>
        <p:nvSpPr>
          <p:cNvPr id="3" name="Platshållare för innehåll 2"/>
          <p:cNvSpPr>
            <a:spLocks noGrp="1"/>
          </p:cNvSpPr>
          <p:nvPr>
            <p:ph idx="1"/>
          </p:nvPr>
        </p:nvSpPr>
        <p:spPr/>
        <p:txBody>
          <a:bodyPr/>
          <a:lstStyle/>
          <a:p>
            <a:r>
              <a:rPr lang="sv-FI" dirty="0" smtClean="0"/>
              <a:t>Excellens tar sig olika uttryck (t.ex. traditionella vs innovativa institutioner)</a:t>
            </a:r>
          </a:p>
          <a:p>
            <a:r>
              <a:rPr lang="sv-FI" dirty="0" smtClean="0"/>
              <a:t>Självutvärderingen mest central i processen</a:t>
            </a:r>
          </a:p>
          <a:p>
            <a:r>
              <a:rPr lang="sv-FI" dirty="0" smtClean="0"/>
              <a:t>Pedagogiskt utvecklingsarbete engagerar</a:t>
            </a:r>
          </a:p>
          <a:p>
            <a:r>
              <a:rPr lang="sv-FI" dirty="0" smtClean="0"/>
              <a:t>Svårigheter att definiera framgångsfaktorer</a:t>
            </a:r>
          </a:p>
          <a:p>
            <a:r>
              <a:rPr lang="sv-FI" dirty="0" smtClean="0"/>
              <a:t>Helhetsperspektivet bör stärkas</a:t>
            </a:r>
          </a:p>
          <a:p>
            <a:r>
              <a:rPr lang="sv-FI" dirty="0" smtClean="0"/>
              <a:t>Betydelsen av ”eldsjälar” kom tydligt fram, liksom även betydelsen av ledarskap och högsta ledningens stöd för kvalitetsarbetet</a:t>
            </a:r>
            <a:endParaRPr lang="sv-FI" dirty="0"/>
          </a:p>
        </p:txBody>
      </p:sp>
    </p:spTree>
    <p:extLst>
      <p:ext uri="{BB962C8B-B14F-4D97-AF65-F5344CB8AC3E}">
        <p14:creationId xmlns:p14="http://schemas.microsoft.com/office/powerpoint/2010/main" val="1039779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FI" sz="4000" dirty="0" smtClean="0"/>
              <a:t>AACSB ackreditering av institutioner</a:t>
            </a:r>
            <a:endParaRPr lang="sv-FI" sz="4000" dirty="0"/>
          </a:p>
        </p:txBody>
      </p:sp>
      <p:sp>
        <p:nvSpPr>
          <p:cNvPr id="3" name="Platshållare för innehåll 2"/>
          <p:cNvSpPr>
            <a:spLocks noGrp="1"/>
          </p:cNvSpPr>
          <p:nvPr>
            <p:ph idx="1"/>
          </p:nvPr>
        </p:nvSpPr>
        <p:spPr/>
        <p:txBody>
          <a:bodyPr>
            <a:normAutofit/>
          </a:bodyPr>
          <a:lstStyle/>
          <a:p>
            <a:r>
              <a:rPr lang="sv-FI" sz="2400" dirty="0" smtClean="0"/>
              <a:t>AACSB International -The Association to </a:t>
            </a:r>
            <a:r>
              <a:rPr lang="sv-FI" sz="2400" dirty="0" err="1" smtClean="0"/>
              <a:t>Advance</a:t>
            </a:r>
            <a:r>
              <a:rPr lang="sv-FI" sz="2400" dirty="0" smtClean="0"/>
              <a:t> </a:t>
            </a:r>
            <a:r>
              <a:rPr lang="sv-FI" sz="2400" dirty="0" err="1" smtClean="0"/>
              <a:t>Collegiate</a:t>
            </a:r>
            <a:r>
              <a:rPr lang="sv-FI" sz="2400" dirty="0" smtClean="0"/>
              <a:t> </a:t>
            </a:r>
            <a:r>
              <a:rPr lang="sv-FI" sz="2400" dirty="0" err="1" smtClean="0"/>
              <a:t>Schools</a:t>
            </a:r>
            <a:r>
              <a:rPr lang="sv-FI" sz="2400" dirty="0" smtClean="0"/>
              <a:t> </a:t>
            </a:r>
            <a:r>
              <a:rPr lang="sv-FI" sz="2400" dirty="0" err="1" smtClean="0"/>
              <a:t>of</a:t>
            </a:r>
            <a:r>
              <a:rPr lang="sv-FI" sz="2400" dirty="0" smtClean="0"/>
              <a:t> Business (1916-) </a:t>
            </a:r>
            <a:r>
              <a:rPr lang="sv-FI" sz="2400" dirty="0" smtClean="0">
                <a:hlinkClick r:id="rId2"/>
              </a:rPr>
              <a:t>www.aacsb.edu</a:t>
            </a:r>
            <a:endParaRPr lang="sv-FI" sz="2400" dirty="0" smtClean="0"/>
          </a:p>
          <a:p>
            <a:r>
              <a:rPr lang="sv-FI" sz="2400" dirty="0" smtClean="0"/>
              <a:t>Självutvärdering, mentor, internationell panel, 3-5 års process</a:t>
            </a:r>
          </a:p>
          <a:p>
            <a:r>
              <a:rPr lang="sv-FI" sz="2400" dirty="0" smtClean="0"/>
              <a:t>Uppbyggd kring 15 standards (</a:t>
            </a:r>
            <a:r>
              <a:rPr lang="sv-FI" sz="2400" dirty="0" err="1" smtClean="0"/>
              <a:t>Strategic</a:t>
            </a:r>
            <a:r>
              <a:rPr lang="sv-FI" sz="2400" dirty="0" smtClean="0"/>
              <a:t> management, </a:t>
            </a:r>
            <a:r>
              <a:rPr lang="sv-FI" sz="2400" dirty="0" err="1" smtClean="0"/>
              <a:t>Participants,Learning</a:t>
            </a:r>
            <a:r>
              <a:rPr lang="sv-FI" sz="2400" dirty="0" smtClean="0"/>
              <a:t> and </a:t>
            </a:r>
            <a:r>
              <a:rPr lang="sv-FI" sz="2400" dirty="0" err="1" smtClean="0"/>
              <a:t>teaching</a:t>
            </a:r>
            <a:r>
              <a:rPr lang="sv-FI" sz="2400" dirty="0" smtClean="0"/>
              <a:t>, </a:t>
            </a:r>
            <a:r>
              <a:rPr lang="sv-FI" sz="2400" dirty="0" err="1" smtClean="0"/>
              <a:t>Academic</a:t>
            </a:r>
            <a:r>
              <a:rPr lang="sv-FI" sz="2400" dirty="0" smtClean="0"/>
              <a:t> and </a:t>
            </a:r>
            <a:r>
              <a:rPr lang="sv-FI" sz="2400" dirty="0" err="1" smtClean="0"/>
              <a:t>Professional</a:t>
            </a:r>
            <a:r>
              <a:rPr lang="sv-FI" sz="2400" dirty="0" smtClean="0"/>
              <a:t> </a:t>
            </a:r>
            <a:r>
              <a:rPr lang="sv-FI" sz="2400" dirty="0" err="1" smtClean="0"/>
              <a:t>engagement</a:t>
            </a:r>
            <a:r>
              <a:rPr lang="sv-FI" sz="2400" dirty="0" smtClean="0"/>
              <a:t>)</a:t>
            </a:r>
          </a:p>
          <a:p>
            <a:r>
              <a:rPr lang="sv-FI" sz="2400" dirty="0" smtClean="0"/>
              <a:t>Kan tillämpas även utanför handelshögskolor</a:t>
            </a:r>
          </a:p>
          <a:p>
            <a:r>
              <a:rPr lang="sv-FI" sz="2400" dirty="0" smtClean="0"/>
              <a:t>Mycket tydlig koppling mellan kvalitetssäkring av utbildningen, lärarkårens sammansättning och kvalifikationer samt hela organisationens ”</a:t>
            </a:r>
            <a:r>
              <a:rPr lang="sv-FI" sz="2400" dirty="0" err="1" smtClean="0"/>
              <a:t>Intellectual</a:t>
            </a:r>
            <a:r>
              <a:rPr lang="sv-FI" sz="2400" dirty="0" smtClean="0"/>
              <a:t> </a:t>
            </a:r>
            <a:r>
              <a:rPr lang="sv-FI" sz="2400" dirty="0" err="1" smtClean="0"/>
              <a:t>contribution</a:t>
            </a:r>
            <a:r>
              <a:rPr lang="sv-FI" sz="2400" dirty="0" smtClean="0"/>
              <a:t>”</a:t>
            </a:r>
          </a:p>
          <a:p>
            <a:endParaRPr lang="sv-FI" dirty="0"/>
          </a:p>
        </p:txBody>
      </p:sp>
    </p:spTree>
    <p:extLst>
      <p:ext uri="{BB962C8B-B14F-4D97-AF65-F5344CB8AC3E}">
        <p14:creationId xmlns:p14="http://schemas.microsoft.com/office/powerpoint/2010/main" val="123908292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FI" sz="4000" dirty="0" smtClean="0"/>
              <a:t>Observationer</a:t>
            </a:r>
            <a:endParaRPr lang="sv-FI" sz="4000" dirty="0"/>
          </a:p>
        </p:txBody>
      </p:sp>
      <p:sp>
        <p:nvSpPr>
          <p:cNvPr id="3" name="Platshållare för innehåll 2"/>
          <p:cNvSpPr>
            <a:spLocks noGrp="1"/>
          </p:cNvSpPr>
          <p:nvPr>
            <p:ph idx="1"/>
          </p:nvPr>
        </p:nvSpPr>
        <p:spPr/>
        <p:txBody>
          <a:bodyPr>
            <a:normAutofit/>
          </a:bodyPr>
          <a:lstStyle/>
          <a:p>
            <a:r>
              <a:rPr lang="sv-FI" sz="2400" dirty="0" smtClean="0"/>
              <a:t>Missionen (uppgiften) och ambitionsnivån för organisationen/institutionen central</a:t>
            </a:r>
          </a:p>
          <a:p>
            <a:r>
              <a:rPr lang="sv-FI" sz="2400" dirty="0" smtClean="0"/>
              <a:t>Strategiskt perspektiv: ledarskap, resurser, </a:t>
            </a:r>
            <a:r>
              <a:rPr lang="sv-FI" sz="2400" dirty="0" err="1" smtClean="0"/>
              <a:t>handlingplaner</a:t>
            </a:r>
            <a:endParaRPr lang="sv-FI" sz="2400" dirty="0" smtClean="0"/>
          </a:p>
          <a:p>
            <a:r>
              <a:rPr lang="sv-FI" sz="2400" dirty="0" smtClean="0"/>
              <a:t>Processerna centrala</a:t>
            </a:r>
          </a:p>
          <a:p>
            <a:r>
              <a:rPr lang="sv-FI" sz="2400" dirty="0" smtClean="0"/>
              <a:t>Involverar och engagerar alla i bättre lärande</a:t>
            </a:r>
          </a:p>
          <a:p>
            <a:pPr marL="0" indent="0">
              <a:buNone/>
            </a:pPr>
            <a:endParaRPr lang="sv-FI" sz="2400" dirty="0" smtClean="0"/>
          </a:p>
          <a:p>
            <a:pPr marL="0" indent="0">
              <a:buNone/>
            </a:pPr>
            <a:endParaRPr lang="sv-FI" sz="2400" dirty="0"/>
          </a:p>
        </p:txBody>
      </p:sp>
    </p:spTree>
    <p:extLst>
      <p:ext uri="{BB962C8B-B14F-4D97-AF65-F5344CB8AC3E}">
        <p14:creationId xmlns:p14="http://schemas.microsoft.com/office/powerpoint/2010/main" val="35440486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p:cNvSpPr>
            <a:spLocks noGrp="1"/>
          </p:cNvSpPr>
          <p:nvPr>
            <p:ph type="title"/>
          </p:nvPr>
        </p:nvSpPr>
        <p:spPr/>
        <p:txBody>
          <a:bodyPr>
            <a:normAutofit/>
          </a:bodyPr>
          <a:lstStyle/>
          <a:p>
            <a:r>
              <a:rPr lang="sv-FI" sz="4000" dirty="0" smtClean="0"/>
              <a:t>Reflektioner</a:t>
            </a:r>
            <a:endParaRPr lang="sv-FI" sz="4000" dirty="0"/>
          </a:p>
        </p:txBody>
      </p:sp>
      <p:sp>
        <p:nvSpPr>
          <p:cNvPr id="3" name="Platshållare för innehåll 2"/>
          <p:cNvSpPr>
            <a:spLocks noGrp="1"/>
          </p:cNvSpPr>
          <p:nvPr>
            <p:ph idx="1"/>
          </p:nvPr>
        </p:nvSpPr>
        <p:spPr/>
        <p:txBody>
          <a:bodyPr>
            <a:normAutofit/>
          </a:bodyPr>
          <a:lstStyle/>
          <a:p>
            <a:r>
              <a:rPr lang="sv-FI" sz="2400" dirty="0" smtClean="0"/>
              <a:t>Utvecklingsarbete som siktar på bättre lärande ses ofta för snävt</a:t>
            </a:r>
          </a:p>
          <a:p>
            <a:r>
              <a:rPr lang="sv-FI" sz="2400" dirty="0" smtClean="0"/>
              <a:t>Kvalitet i utbildningen och bättre lärande förutsätter inte bara pedagogisk förnyelse, utan en kontinuerlig satsning på ALLA lärares forskning och fortbildning, på processer och databaser, och på högsta ledningens mycket tydliga stöd</a:t>
            </a:r>
          </a:p>
          <a:p>
            <a:r>
              <a:rPr lang="sv-FI" sz="2400" dirty="0" smtClean="0"/>
              <a:t>Vi skall inte underskatta betydelsen av en systematisk och holistisk syn på kvalitetssäkring av utbildningen </a:t>
            </a:r>
            <a:endParaRPr lang="sv-FI" sz="2400" dirty="0"/>
          </a:p>
        </p:txBody>
      </p:sp>
    </p:spTree>
    <p:extLst>
      <p:ext uri="{BB962C8B-B14F-4D97-AF65-F5344CB8AC3E}">
        <p14:creationId xmlns:p14="http://schemas.microsoft.com/office/powerpoint/2010/main" val="1682940477"/>
      </p:ext>
    </p:extLst>
  </p:cSld>
  <p:clrMapOvr>
    <a:masterClrMapping/>
  </p:clrMapOvr>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145</TotalTime>
  <Words>482</Words>
  <Application>Microsoft Office PowerPoint</Application>
  <PresentationFormat>Custom</PresentationFormat>
  <Paragraphs>49</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Office-tema</vt:lpstr>
      <vt:lpstr>Bättre lärande! Pedagogiskt utvecklingsarbete och kvalitetssäkring av utbildningen</vt:lpstr>
      <vt:lpstr>                                     Upplägg</vt:lpstr>
      <vt:lpstr>Utmärkelsen ”Framstående utbildningsmiljöer”</vt:lpstr>
      <vt:lpstr>Kriterier som riktlinjer för bedömningen (1)</vt:lpstr>
      <vt:lpstr>Kriterier som riktlinjer för bedömningen (2)</vt:lpstr>
      <vt:lpstr>Observationer</vt:lpstr>
      <vt:lpstr>AACSB ackreditering av institutioner</vt:lpstr>
      <vt:lpstr>Observationer</vt:lpstr>
      <vt:lpstr>Reflektioner</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Bättre lärande! Pedagogiskt utvecklingsarbete och kvalitetssäkring av utbildningen</dc:title>
  <dc:creator>Marianne Stenius</dc:creator>
  <cp:lastModifiedBy>ynyqvist</cp:lastModifiedBy>
  <cp:revision>15</cp:revision>
  <dcterms:created xsi:type="dcterms:W3CDTF">2014-12-03T02:21:57Z</dcterms:created>
  <dcterms:modified xsi:type="dcterms:W3CDTF">2014-12-17T12:55:45Z</dcterms:modified>
</cp:coreProperties>
</file>